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5" r:id="rId2"/>
    <p:sldId id="258" r:id="rId3"/>
    <p:sldId id="257" r:id="rId4"/>
    <p:sldId id="260" r:id="rId5"/>
    <p:sldId id="261" r:id="rId6"/>
    <p:sldId id="274" r:id="rId7"/>
    <p:sldId id="280" r:id="rId8"/>
    <p:sldId id="276" r:id="rId9"/>
    <p:sldId id="277" r:id="rId10"/>
    <p:sldId id="281" r:id="rId11"/>
    <p:sldId id="282" r:id="rId12"/>
    <p:sldId id="283" r:id="rId13"/>
    <p:sldId id="284" r:id="rId14"/>
    <p:sldId id="279" r:id="rId15"/>
    <p:sldId id="270" r:id="rId16"/>
    <p:sldId id="273" r:id="rId17"/>
    <p:sldId id="256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83B"/>
    <a:srgbClr val="F9B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21527-D092-47B4-8903-C5A0857EE6EF}" type="datetimeFigureOut">
              <a:rPr lang="nl-NL" smtClean="0"/>
              <a:t>6-10-2025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E5684-D07C-47F8-86F0-048644CE01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49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3392A-140C-4073-B61A-D8C257CC8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7B8A56-9E50-46A5-B5EC-BDD35E87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FB2761-702A-4ED2-980A-4A6DD8E9F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DA66-70C8-44DD-9106-030DD0847516}" type="datetime1">
              <a:rPr lang="nl-NL" smtClean="0"/>
              <a:t>6-10-2025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F60637-B67E-4C76-9A6B-1A0F8A05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20E929-95E4-4024-BDA3-B41A529B1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28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A25CBE-1B20-4EBF-94B6-2ECC1CD9C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01DB2C8-BB6D-44D1-94D8-A11DBEB38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871374-7B1E-485F-8750-3E56CF2B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CF8C-5E27-4AB8-A7C4-C5AE0F8D6AAA}" type="datetime1">
              <a:rPr lang="nl-NL" smtClean="0"/>
              <a:t>6-10-2025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F06E72-4DC6-4FA9-B463-22EE5CDC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8AA4DA-CF0B-4FD8-8BAC-5ECEC174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609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0A224FB-008C-4033-9F3F-779D649AAD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0759992-0917-4BFE-A533-52495C314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8802D6-57A7-49E5-8659-3D9593FBB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73C9-D0FA-4534-837B-24AB540F6E53}" type="datetime1">
              <a:rPr lang="nl-NL" smtClean="0"/>
              <a:t>6-10-2025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760A81-78F9-4F21-BEB9-7144CE3B7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B13B9A-2DA4-490B-A2AA-527D9AD9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98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05690-6296-4610-B977-D7ABE6CAE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09E6A8-6F6D-402F-8F93-6D5BE58A6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086AAF-90D5-4E9F-A197-C2FEE1D4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7F94-20D2-4388-B0A9-0B51EC60C165}" type="datetime1">
              <a:rPr lang="nl-NL" smtClean="0"/>
              <a:t>6-10-2025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69924C-A513-4472-A553-952DDC431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0930D5-1D08-4921-BC5E-304FA5F0A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838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E55E2-80AB-4CDF-97A0-22517465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9485B1F-7138-48DC-93F9-CB82DD7BC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EADB35-181B-4F87-9FA4-B2A18FA06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C98C-7F75-4EA2-85CF-7820EC1EC108}" type="datetime1">
              <a:rPr lang="nl-NL" smtClean="0"/>
              <a:t>6-10-2025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7F511C-8BD8-4F5D-90E7-ADFDEDE23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DC7353-A55D-467D-8C7A-79ABC8340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51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B78BC3-D0B3-44FA-9864-6C1B5956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B8545D-49E1-4536-83E3-8E4B979C6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84F246-6E85-433F-AFC7-DD7D925D5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9092D28-5C61-4660-9C23-3A24F10A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C995-8EC6-489E-B126-73831135605F}" type="datetime1">
              <a:rPr lang="nl-NL" smtClean="0"/>
              <a:t>6-10-2025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BCBA02-5752-40FF-9172-35ACF3805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CA9A15C-69F1-4BC7-844D-D6DC533E4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850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C86AE-B822-46DB-8EAA-FD99B0950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4E799E-6123-4E02-BB48-90A200B79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6DC4438-8ED2-4CF2-8D55-F6A7CED1C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ACF5395-E25D-46C2-B732-8FEC6A3F8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336862D-6BFF-4CCD-8EEC-9E36513BF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99865BC-D617-4043-8113-5B08FC28F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CD33-FDD6-411B-A7E3-386A73623364}" type="datetime1">
              <a:rPr lang="nl-NL" smtClean="0"/>
              <a:t>6-10-2025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ECFDFB8-14EE-4818-8454-97F97FD34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A0C2CCF-B54A-4304-8B57-B575614E1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6825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B559A-D2AA-4B76-A8D7-3A0E2A024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05D31E7-1A84-4820-ABC3-45CF4E5CE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0B63-9BCC-4D35-95B7-7D383BFDA9D8}" type="datetime1">
              <a:rPr lang="nl-NL" smtClean="0"/>
              <a:t>6-10-2025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E9F0627-EA54-4124-AE0C-087E7E4B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A54EB9-11F7-4D8D-BFB3-8920E6A9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82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4C0584D-DF77-46A5-BA65-625DF164B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1747-A7B2-4FAD-844E-61AAC33A3CC1}" type="datetime1">
              <a:rPr lang="nl-NL" smtClean="0"/>
              <a:t>6-10-2025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14A71EB-9347-44A4-A77B-6F968E7E0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EB5D10-415B-4454-A869-71C2BB59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33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79709-6C7F-4572-87F8-2E6918D3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74A8E2-C4F3-4177-BA80-D18BA5620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7CA3B2C-0555-4487-88DF-08A21C9EA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B5A581-ECCE-48DE-BFF1-2C8F03C0A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A498-2C90-40F5-912E-A9360E754241}" type="datetime1">
              <a:rPr lang="nl-NL" smtClean="0"/>
              <a:t>6-10-2025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F424E5-D4BC-413A-ABAB-216CDE12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1634E2-C79F-46D1-9B58-3E1EB09E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834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35539-EA0C-42EA-BF2A-5BA548F8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7A7CF5A-CDD4-4357-9C11-82A8DA22F7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D0CC8E-9B6C-466E-BB88-0B6CAAD68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3415EC-DFF8-428A-9284-4C525C38B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3568-368E-4CF6-9043-43D7293BF7FC}" type="datetime1">
              <a:rPr lang="nl-NL" smtClean="0"/>
              <a:t>6-10-2025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A2423A-A2D5-4EB6-A4B9-0A82B67F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CCD19F-2D20-485C-A92C-4604DF05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35DAA4A-F0CC-4876-951B-CBA3664DB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BCFE37-D3B0-472C-B85C-5FDCC4A77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2677D4-41A5-4334-9E29-7FF998A14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772E9-159B-4834-ACA6-11C123CF691C}" type="datetime1">
              <a:rPr lang="nl-NL" smtClean="0"/>
              <a:t>6-10-2025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3CA714-FC22-4B38-B805-9AA9FB7E4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LTC Groepsspringen 25-26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6F87A7-105A-4ADE-9072-5D820B8E8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5C631-035D-44BA-B602-A7BBCAD30A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38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A8D50D-7BF4-24D5-3B4F-AFCE1179C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D4A4509-F5D6-755D-2B0D-E2886D341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Disclaimer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53D6BD9-8A92-3624-CF08-833FDFE67873}"/>
              </a:ext>
            </a:extLst>
          </p:cNvPr>
          <p:cNvSpPr txBox="1"/>
          <p:nvPr/>
        </p:nvSpPr>
        <p:spPr>
          <a:xfrm>
            <a:off x="832338" y="2297723"/>
            <a:ext cx="96949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informatie in deze PowerPoint dient te worden gedeeld in de juiste context. Raadpleeg het actuele reglement voor groepsspringen om de informatie in de juiste context te plaatsen.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alle gevallen is het geldende reglement leidend in de jurering en besluitvorming op de wedstrijddag.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DD12598-6932-DC69-C973-95E40DE09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6749E6F-7256-44AA-2EDC-5627819A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580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88C535-8D61-D63A-CD79-11C920E07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1168A20-F2FD-F8FB-3B1D-19229DC24471}"/>
              </a:ext>
            </a:extLst>
          </p:cNvPr>
          <p:cNvSpPr txBox="1"/>
          <p:nvPr/>
        </p:nvSpPr>
        <p:spPr>
          <a:xfrm>
            <a:off x="832338" y="2297723"/>
            <a:ext cx="9694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Maak gebruik van de 40 punten.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“Anders houdt een team niks over.” = geen argument.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0DAA775A-FA69-30C4-023F-68969EF1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Uitvoering (</a:t>
            </a:r>
            <a:r>
              <a:rPr lang="nl-NL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40,0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</a:t>
            </a:r>
          </a:p>
        </p:txBody>
      </p:sp>
      <p:sp>
        <p:nvSpPr>
          <p:cNvPr id="2" name="Pijl: omhoog 1">
            <a:extLst>
              <a:ext uri="{FF2B5EF4-FFF2-40B4-BE49-F238E27FC236}">
                <a16:creationId xmlns:a16="http://schemas.microsoft.com/office/drawing/2014/main" id="{83CAD7A3-F315-16FE-A419-E3586B0972C4}"/>
              </a:ext>
            </a:extLst>
          </p:cNvPr>
          <p:cNvSpPr/>
          <p:nvPr/>
        </p:nvSpPr>
        <p:spPr>
          <a:xfrm>
            <a:off x="4675909" y="1567329"/>
            <a:ext cx="581891" cy="730394"/>
          </a:xfrm>
          <a:prstGeom prst="upArrow">
            <a:avLst/>
          </a:prstGeom>
          <a:solidFill>
            <a:srgbClr val="EA583B"/>
          </a:solidFill>
          <a:ln>
            <a:solidFill>
              <a:srgbClr val="EA58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A741A78-C514-F621-A3EF-21D31E96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D032FA-9272-BA58-9D46-8C10CE98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2923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BB50B8-C643-1D4A-1187-9DE7015BF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2F4E8E9-8BB0-BDD8-ED5D-512D813D2A41}"/>
              </a:ext>
            </a:extLst>
          </p:cNvPr>
          <p:cNvSpPr txBox="1"/>
          <p:nvPr/>
        </p:nvSpPr>
        <p:spPr>
          <a:xfrm>
            <a:off x="832338" y="2297723"/>
            <a:ext cx="9694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Landing</a:t>
            </a:r>
          </a:p>
          <a:p>
            <a:r>
              <a:rPr lang="nl-NL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Controle in de landing (0,1/0,3/0,5/0,8)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Kleine stap		0,1 	(&lt;voetlengte)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Grote stap		0,3 	(&gt;voetlengte)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Meerdere correcties	0,5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			0,8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D3C0E184-6233-4286-7AA8-C11C3B84B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Uitvoering (</a:t>
            </a:r>
            <a:r>
              <a:rPr lang="nl-NL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40,0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D4F108F-18B9-00DC-E30F-7F52EFC4F9A9}"/>
              </a:ext>
            </a:extLst>
          </p:cNvPr>
          <p:cNvSpPr/>
          <p:nvPr/>
        </p:nvSpPr>
        <p:spPr>
          <a:xfrm>
            <a:off x="1050546" y="4606047"/>
            <a:ext cx="2087507" cy="369784"/>
          </a:xfrm>
          <a:prstGeom prst="rect">
            <a:avLst/>
          </a:prstGeom>
          <a:solidFill>
            <a:srgbClr val="EA5A2D"/>
          </a:solidFill>
          <a:ln>
            <a:solidFill>
              <a:srgbClr val="EA5A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>
                <a:latin typeface="Verdana" panose="020B0604030504040204" pitchFamily="34" charset="0"/>
                <a:ea typeface="Verdana" panose="020B0604030504040204" pitchFamily="34" charset="0"/>
              </a:rPr>
              <a:t>Je kiest er één!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6CE3BD4-C34A-EE31-C4F2-4FB5ECCB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1402B3E-82D2-D806-1E05-7E87471AF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135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5C1C08-8AE3-788B-13B4-27B59DDBF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785CA6BF-429E-6069-F4D5-A2E77435DC8B}"/>
              </a:ext>
            </a:extLst>
          </p:cNvPr>
          <p:cNvSpPr txBox="1"/>
          <p:nvPr/>
        </p:nvSpPr>
        <p:spPr>
          <a:xfrm>
            <a:off x="832338" y="2297723"/>
            <a:ext cx="96949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Landing</a:t>
            </a:r>
          </a:p>
          <a:p>
            <a:r>
              <a:rPr lang="nl-NL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Diepe landing (0,1-0,3)</a:t>
            </a:r>
          </a:p>
          <a:p>
            <a:endParaRPr lang="nl-NL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Enigszins diep				0,1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90° heuphoek en 90° kniehoek 	0,2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Billen op hakken			0,3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(Heupen onder knieën)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1789818F-0645-4280-B550-4C8E6E211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Uitvoering (</a:t>
            </a:r>
            <a:r>
              <a:rPr lang="nl-NL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40,0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325F3C0-08E7-E871-AE85-A14A73A72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836" y="3621974"/>
            <a:ext cx="1239982" cy="124528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3E39957-6EA9-C298-9B63-FC174846F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18" y="2376645"/>
            <a:ext cx="1238400" cy="127658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F44648A-269B-0715-FCCE-92BD3A278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418" y="4864120"/>
            <a:ext cx="1238400" cy="1232944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133FB1E-7159-D36E-9A25-D0831FF79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14AABCF-8D5E-E8F1-B55C-166BA4CF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439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0017C7-9ACE-C751-7D7F-57827AC36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BA43C969-918C-BC81-6D88-4D8898511953}"/>
              </a:ext>
            </a:extLst>
          </p:cNvPr>
          <p:cNvSpPr txBox="1"/>
          <p:nvPr/>
        </p:nvSpPr>
        <p:spPr>
          <a:xfrm>
            <a:off x="832338" y="2297723"/>
            <a:ext cx="9694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Landing</a:t>
            </a:r>
          </a:p>
          <a:p>
            <a:r>
              <a:rPr lang="nl-NL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 de richting (0,1-0,2)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9B5EA280-693A-EC37-372E-C8D2B7EB9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Uitvoering (</a:t>
            </a:r>
            <a:r>
              <a:rPr lang="nl-NL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40,0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</a:t>
            </a:r>
          </a:p>
        </p:txBody>
      </p:sp>
      <p:pic>
        <p:nvPicPr>
          <p:cNvPr id="7" name="Afbeelding 6" descr="Afbeelding met tekst, schermopname, Rechthoek, lijn&#10;&#10;Door AI gegenereerde inhoud is mogelijk onjuist.">
            <a:extLst>
              <a:ext uri="{FF2B5EF4-FFF2-40B4-BE49-F238E27FC236}">
                <a16:creationId xmlns:a16="http://schemas.microsoft.com/office/drawing/2014/main" id="{B0F107A3-EE3D-5659-1AFF-32494316A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62" y="1880754"/>
            <a:ext cx="2403589" cy="4080881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40043A5-EC21-954E-7BAE-3814FECC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7ED556F-5274-8028-A8E0-15823E0D7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271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14BE9D62-3D2B-4DF0-B6E4-FDAB63BFCF1D}"/>
              </a:ext>
            </a:extLst>
          </p:cNvPr>
          <p:cNvSpPr txBox="1"/>
          <p:nvPr/>
        </p:nvSpPr>
        <p:spPr>
          <a:xfrm>
            <a:off x="832338" y="2297723"/>
            <a:ext cx="9694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Kaats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Hoogte van de kaats + moment van kaatsen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Onvoldoende = 0,1-0,3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5B495F42-DD21-9526-6298-3BE3D1D4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Uitvoering (</a:t>
            </a:r>
            <a:r>
              <a:rPr lang="nl-NL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40,0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B23BE90-13ED-6A94-8B4D-364326AC8D90}"/>
              </a:ext>
            </a:extLst>
          </p:cNvPr>
          <p:cNvSpPr txBox="1"/>
          <p:nvPr/>
        </p:nvSpPr>
        <p:spPr>
          <a:xfrm>
            <a:off x="7834746" y="1963882"/>
            <a:ext cx="2865336" cy="923330"/>
          </a:xfrm>
          <a:prstGeom prst="rect">
            <a:avLst/>
          </a:prstGeom>
          <a:noFill/>
          <a:ln w="28575">
            <a:solidFill>
              <a:srgbClr val="EA583B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Moment van kaatsen</a:t>
            </a:r>
          </a:p>
          <a:p>
            <a:r>
              <a:rPr lang="nl-NL" dirty="0"/>
              <a:t>Houd aan:</a:t>
            </a:r>
          </a:p>
          <a:p>
            <a:r>
              <a:rPr lang="nl-NL" dirty="0"/>
              <a:t>-45° en +30° van de verticaal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42E37A9-863D-EFC4-A3AB-1A8E6C36C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746" y="3028936"/>
            <a:ext cx="2463383" cy="29695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A2AEAEE-7671-E5EB-25C9-F7734A9E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271442-0BFE-4AF5-144B-F80D2DA56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997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BCEE0CB-80E7-4E1A-8EDD-4F75A04B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Overige punten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4BE9D62-3D2B-4DF0-B6E4-FDAB63BFCF1D}"/>
              </a:ext>
            </a:extLst>
          </p:cNvPr>
          <p:cNvSpPr txBox="1"/>
          <p:nvPr/>
        </p:nvSpPr>
        <p:spPr>
          <a:xfrm>
            <a:off x="832338" y="2297723"/>
            <a:ext cx="9694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Buiten tolerantie scores = </a:t>
            </a:r>
            <a:r>
              <a:rPr lang="nl-NL" b="1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overleggen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Noteer de uitvoerings</a:t>
            </a:r>
            <a:r>
              <a:rPr lang="nl-NL" b="1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score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(Niet de aftrek!)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Straal </a:t>
            </a:r>
            <a:r>
              <a:rPr lang="nl-NL" b="1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onpartijdigheid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uit.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6D7C38A-89EA-2881-58E6-976DB115B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7FAED1-039B-6D23-CA6B-84D98B915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439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BCEE0CB-80E7-4E1A-8EDD-4F75A04B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Vragen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4BE9D62-3D2B-4DF0-B6E4-FDAB63BFCF1D}"/>
              </a:ext>
            </a:extLst>
          </p:cNvPr>
          <p:cNvSpPr txBox="1"/>
          <p:nvPr/>
        </p:nvSpPr>
        <p:spPr>
          <a:xfrm>
            <a:off x="832338" y="2297723"/>
            <a:ext cx="9694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861E96A-9300-28D5-4C82-8C06176DE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BD2D9F2-21E0-A35C-A794-7504526F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3630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10908B0-D282-03B1-D2A1-2C6627E6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FC9D8AC-CC27-F8D0-92F9-CD442DCD8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605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631F6FE-B4D6-4A74-B5F6-1A4C5FC98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7386" y="1981199"/>
            <a:ext cx="7760676" cy="1880455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Groepsspringen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A062B621-F111-4588-985B-345F9DE41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7386" y="3953730"/>
            <a:ext cx="7760676" cy="1655762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Juryvergadering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08:30 uur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566608E-2FE6-472C-CF15-CA504C8B8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5D07A0B-86B5-F7C8-44A3-89530311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81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BCEE0CB-80E7-4E1A-8EDD-4F75A04B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Juryvergadering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4BE9D62-3D2B-4DF0-B6E4-FDAB63BFCF1D}"/>
              </a:ext>
            </a:extLst>
          </p:cNvPr>
          <p:cNvSpPr txBox="1"/>
          <p:nvPr/>
        </p:nvSpPr>
        <p:spPr>
          <a:xfrm>
            <a:off x="832338" y="2297723"/>
            <a:ext cx="9694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Belangrijke punten in het reglement;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Overige punten;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Vragen.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A85048E-58B7-F624-5DB3-AC18E10E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8E08E5D-2CEA-17E4-23EA-4E2D25D4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031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BCEE0CB-80E7-4E1A-8EDD-4F75A04B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Moeilijkheid (open)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4BE9D62-3D2B-4DF0-B6E4-FDAB63BFCF1D}"/>
              </a:ext>
            </a:extLst>
          </p:cNvPr>
          <p:cNvSpPr txBox="1"/>
          <p:nvPr/>
        </p:nvSpPr>
        <p:spPr>
          <a:xfrm>
            <a:off x="832338" y="2297723"/>
            <a:ext cx="96949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de sprong gesprongen mag worden;		</a:t>
            </a:r>
            <a:r>
              <a:rPr lang="nl-NL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tipsalto’s in A</a:t>
            </a:r>
          </a:p>
          <a:p>
            <a:r>
              <a:rPr lang="nl-NL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punchsalto’s in teambeurt</a:t>
            </a:r>
          </a:p>
          <a:p>
            <a:r>
              <a:rPr lang="nl-NL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punchsalto’s in de A</a:t>
            </a:r>
          </a:p>
          <a:p>
            <a:r>
              <a:rPr lang="nl-NL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</a:t>
            </a:r>
            <a:r>
              <a:rPr lang="nl-NL" dirty="0" err="1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triples</a:t>
            </a:r>
            <a:r>
              <a:rPr lang="nl-NL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zonder certificaat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de score onder de maximum valt.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 landen voeten eerst = 0,0 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2979B20-9095-14A9-EEA7-C296E88AE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AEEB7AA-E916-F8A5-91DB-3103C3A7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89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3">
            <a:extLst>
              <a:ext uri="{FF2B5EF4-FFF2-40B4-BE49-F238E27FC236}">
                <a16:creationId xmlns:a16="http://schemas.microsoft.com/office/drawing/2014/main" id="{5B495F42-DD21-9526-6298-3BE3D1D4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Erkenning elementen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B9C1500-801C-009D-3FEA-617287C68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46" y="1865549"/>
            <a:ext cx="4496427" cy="442974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AB9D8CB-D130-5F14-E4CA-956CBE585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097" y="1655969"/>
            <a:ext cx="4763165" cy="4848902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B3A035E-C13F-7919-8523-3151CA8D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7B8C596-9F6E-7B31-5FAD-5F22228A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3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BCEE0CB-80E7-4E1A-8EDD-4F75A04B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Samenstelling (5,0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4BE9D62-3D2B-4DF0-B6E4-FDAB63BFCF1D}"/>
              </a:ext>
            </a:extLst>
          </p:cNvPr>
          <p:cNvSpPr txBox="1"/>
          <p:nvPr/>
        </p:nvSpPr>
        <p:spPr>
          <a:xfrm>
            <a:off x="832338" y="2297723"/>
            <a:ext cx="96949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basiselementen;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Herhalingen, afwijkingen;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beurt het aantal springers;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opbouw.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trike="sngStrik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Minimale-waarde-eis &amp; Verplichte-sprong-eis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voor airtrack: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Max. 1 enkelvoudige beurt;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Min. 1 AW-beurt (alle niveaus);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Min. 1 VW-beurt (alle niveaus);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Opbouw in serie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F4117B5-83A7-CD0B-3D35-90D1D180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EDF2D96-50FB-40C2-A676-12FEB746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53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9955F-B194-70A0-6EC6-5B0FEF25B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39BD397-5BD6-4817-BC03-81658942A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Samenstelling (5,0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4E6F07F-3EDA-E752-3310-7BBDB44704D2}"/>
              </a:ext>
            </a:extLst>
          </p:cNvPr>
          <p:cNvSpPr txBox="1"/>
          <p:nvPr/>
        </p:nvSpPr>
        <p:spPr>
          <a:xfrm>
            <a:off x="832338" y="2297723"/>
            <a:ext cx="96949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Arabier = voorwaarts &amp; achterwaarts element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Voorbeeld 1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Beurt 1: Arabier					</a:t>
            </a:r>
            <a:r>
              <a:rPr lang="nl-NL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Voorwaarts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Beurt 2: Arabier-flikflak					</a:t>
            </a:r>
            <a:r>
              <a:rPr lang="nl-NL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Achterwaarts</a:t>
            </a:r>
            <a:b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Beurt 3-6: enkel gemixte series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Voorbeeld 2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Beurt 1: Overslag					</a:t>
            </a:r>
            <a:r>
              <a:rPr lang="nl-NL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Voorwaarts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Beurt 2: Arabier					</a:t>
            </a:r>
            <a:r>
              <a:rPr lang="nl-NL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Achterwaarts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Beurt 3-6: enkel gemixte series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						</a:t>
            </a:r>
            <a:r>
              <a:rPr lang="nl-NL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-1,0 voor 2</a:t>
            </a:r>
            <a:r>
              <a:rPr lang="nl-NL" baseline="30000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dirty="0" err="1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enkelv</a:t>
            </a:r>
            <a:r>
              <a:rPr lang="nl-NL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beurt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BF5921A-948C-C53F-B561-4D3D6599BBB4}"/>
              </a:ext>
            </a:extLst>
          </p:cNvPr>
          <p:cNvSpPr/>
          <p:nvPr/>
        </p:nvSpPr>
        <p:spPr>
          <a:xfrm rot="1217897">
            <a:off x="9368882" y="892278"/>
            <a:ext cx="2316882" cy="468840"/>
          </a:xfrm>
          <a:prstGeom prst="rect">
            <a:avLst/>
          </a:prstGeom>
          <a:solidFill>
            <a:srgbClr val="F9B354"/>
          </a:solidFill>
          <a:ln>
            <a:solidFill>
              <a:srgbClr val="F9B3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LET OP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B40294D-2EFD-3F84-1F10-2FBCFF2D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919EC8-DD56-CDA7-5BAA-F32D2612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587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BCEE0CB-80E7-4E1A-8EDD-4F75A04B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Bonus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4BE9D62-3D2B-4DF0-B6E4-FDAB63BFCF1D}"/>
              </a:ext>
            </a:extLst>
          </p:cNvPr>
          <p:cNvSpPr txBox="1"/>
          <p:nvPr/>
        </p:nvSpPr>
        <p:spPr>
          <a:xfrm>
            <a:off x="832338" y="2297723"/>
            <a:ext cx="96949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Virtuositeitsbonus		0,1-0,3 (per tiende, per beurt)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Synchroonbonus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0,5/1,0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Geen bonus toegekend = </a:t>
            </a:r>
            <a:r>
              <a:rPr lang="nl-NL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gewoon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uitvoeringsaftrek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Steunbeurtbonus		max. 0,9 (&gt;helft steunsprong = steunbeurt)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trike="sngStrik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Originaliteit			max. 0,7 (afhankelijk van U-aftrek)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Alleen elementen </a:t>
            </a:r>
            <a:r>
              <a:rPr lang="nl-NL" dirty="0">
                <a:solidFill>
                  <a:srgbClr val="EA58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 MW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worden meegenomen!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E61C89D-8022-6A8C-7ACD-08672554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31C3458-74BE-B170-E7DE-177658E8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3650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BCEE0CB-80E7-4E1A-8EDD-4F75A04B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562708"/>
            <a:ext cx="9694985" cy="1127980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Hoofdjuryaftrek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4BE9D62-3D2B-4DF0-B6E4-FDAB63BFCF1D}"/>
              </a:ext>
            </a:extLst>
          </p:cNvPr>
          <p:cNvSpPr txBox="1"/>
          <p:nvPr/>
        </p:nvSpPr>
        <p:spPr>
          <a:xfrm>
            <a:off x="832338" y="2297723"/>
            <a:ext cx="9694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Broekje is verplicht!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EC51009-633A-5A34-5368-AC73EF80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LTC Groepsspringen 25-26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D9C7607-3DB7-C6D4-6A52-542443C7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C631-035D-44BA-B602-A7BBCAD30AD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3951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DG.pptx" id="{285E8D1E-A1EF-4DD1-ABA8-8E9E781327C9}" vid="{71388403-F778-40E6-9C1E-5E6204B2856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DG</Template>
  <TotalTime>93</TotalTime>
  <Words>574</Words>
  <Application>Microsoft Office PowerPoint</Application>
  <PresentationFormat>Breedbeeld</PresentationFormat>
  <Paragraphs>140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Verdana</vt:lpstr>
      <vt:lpstr>Kantoorthema</vt:lpstr>
      <vt:lpstr>Disclaimer</vt:lpstr>
      <vt:lpstr>Groepsspringen</vt:lpstr>
      <vt:lpstr>Juryvergadering</vt:lpstr>
      <vt:lpstr>Moeilijkheid (open)</vt:lpstr>
      <vt:lpstr>Erkenning elementen</vt:lpstr>
      <vt:lpstr>Samenstelling (5,0 pt.)</vt:lpstr>
      <vt:lpstr>Samenstelling (5,0 pt.)</vt:lpstr>
      <vt:lpstr>Bonus</vt:lpstr>
      <vt:lpstr>Hoofdjuryaftrek</vt:lpstr>
      <vt:lpstr>Uitvoering (40,0 pt.)</vt:lpstr>
      <vt:lpstr>Uitvoering (40,0 pt.)</vt:lpstr>
      <vt:lpstr>Uitvoering (40,0 pt.)</vt:lpstr>
      <vt:lpstr>Uitvoering (40,0 pt.)</vt:lpstr>
      <vt:lpstr>Uitvoering (40,0 pt.)</vt:lpstr>
      <vt:lpstr>Overige punten</vt:lpstr>
      <vt:lpstr>Vragen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Els van de Mast | KNGU</cp:lastModifiedBy>
  <cp:revision>77</cp:revision>
  <dcterms:created xsi:type="dcterms:W3CDTF">2018-08-15T14:47:57Z</dcterms:created>
  <dcterms:modified xsi:type="dcterms:W3CDTF">2025-10-06T08:48:02Z</dcterms:modified>
</cp:coreProperties>
</file>