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58" r:id="rId3"/>
    <p:sldId id="257" r:id="rId4"/>
    <p:sldId id="260" r:id="rId5"/>
    <p:sldId id="261" r:id="rId6"/>
    <p:sldId id="280" r:id="rId7"/>
    <p:sldId id="277" r:id="rId8"/>
    <p:sldId id="282" r:id="rId9"/>
    <p:sldId id="283" r:id="rId10"/>
    <p:sldId id="284" r:id="rId11"/>
    <p:sldId id="289" r:id="rId12"/>
    <p:sldId id="281" r:id="rId13"/>
    <p:sldId id="285" r:id="rId14"/>
    <p:sldId id="290" r:id="rId15"/>
    <p:sldId id="270" r:id="rId16"/>
    <p:sldId id="273" r:id="rId17"/>
    <p:sldId id="25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72A5C-8C1F-436B-8A07-40D27C644235}" type="datetimeFigureOut">
              <a:rPr lang="nl-NL" smtClean="0"/>
              <a:t>26-10-2025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19A4-407A-45B2-ABCD-3710559951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79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3392A-140C-4073-B61A-D8C257CC8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7B8A56-9E50-46A5-B5EC-BDD35E87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FB2761-702A-4ED2-980A-4A6DD8E9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C39-E7B6-4D42-9CF2-C650CA44B719}" type="datetime1">
              <a:rPr lang="nl-NL" smtClean="0"/>
              <a:t>26-10-2025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F60637-B67E-4C76-9A6B-1A0F8A05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20E929-95E4-4024-BDA3-B41A529B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28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25CBE-1B20-4EBF-94B6-2ECC1CD9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1DB2C8-BB6D-44D1-94D8-A11DBEB38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871374-7B1E-485F-8750-3E56CF2B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F204-3CCC-4E1A-9B86-6D6C89049672}" type="datetime1">
              <a:rPr lang="nl-NL" smtClean="0"/>
              <a:t>26-10-2025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F06E72-4DC6-4FA9-B463-22EE5CDC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8AA4DA-CF0B-4FD8-8BAC-5ECEC174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09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0A224FB-008C-4033-9F3F-779D649AA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759992-0917-4BFE-A533-52495C31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8802D6-57A7-49E5-8659-3D9593FB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6E7B-049E-4E32-A854-075066304AB6}" type="datetime1">
              <a:rPr lang="nl-NL" smtClean="0"/>
              <a:t>26-10-2025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760A81-78F9-4F21-BEB9-7144CE3B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B13B9A-2DA4-490B-A2AA-527D9AD9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9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05690-6296-4610-B977-D7ABE6CA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09E6A8-6F6D-402F-8F93-6D5BE58A6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086AAF-90D5-4E9F-A197-C2FEE1D4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0618-5517-496E-A577-AF827B8270C2}" type="datetime1">
              <a:rPr lang="nl-NL" smtClean="0"/>
              <a:t>26-10-2025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69924C-A513-4472-A553-952DDC43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0930D5-1D08-4921-BC5E-304FA5F0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38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E55E2-80AB-4CDF-97A0-22517465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485B1F-7138-48DC-93F9-CB82DD7BC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EADB35-181B-4F87-9FA4-B2A18FA0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0BB9-6909-4B69-9926-722E17620BC0}" type="datetime1">
              <a:rPr lang="nl-NL" smtClean="0"/>
              <a:t>26-10-2025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7F511C-8BD8-4F5D-90E7-ADFDEDE2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DC7353-A55D-467D-8C7A-79ABC834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51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78BC3-D0B3-44FA-9864-6C1B5956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B8545D-49E1-4536-83E3-8E4B979C6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84F246-6E85-433F-AFC7-DD7D925D5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092D28-5C61-4660-9C23-3A24F10A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C50D-8F7A-4972-82DA-5EC485720AF3}" type="datetime1">
              <a:rPr lang="nl-NL" smtClean="0"/>
              <a:t>26-10-2025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BCBA02-5752-40FF-9172-35ACF380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A9A15C-69F1-4BC7-844D-D6DC533E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50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C86AE-B822-46DB-8EAA-FD99B095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4E799E-6123-4E02-BB48-90A200B79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DC4438-8ED2-4CF2-8D55-F6A7CED1C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ACF5395-E25D-46C2-B732-8FEC6A3F8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36862D-6BFF-4CCD-8EEC-9E36513BF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99865BC-D617-4043-8113-5B08FC28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796-ABA1-4304-98E7-CFFB94874ED7}" type="datetime1">
              <a:rPr lang="nl-NL" smtClean="0"/>
              <a:t>26-10-2025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CFDFB8-14EE-4818-8454-97F97FD3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0C2CCF-B54A-4304-8B57-B575614E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82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B559A-D2AA-4B76-A8D7-3A0E2A02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5D31E7-1A84-4820-ABC3-45CF4E5C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77EA-FAA3-418C-AA62-12517F8501E4}" type="datetime1">
              <a:rPr lang="nl-NL" smtClean="0"/>
              <a:t>26-10-2025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9F0627-EA54-4124-AE0C-087E7E4B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A54EB9-11F7-4D8D-BFB3-8920E6A9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4C0584D-DF77-46A5-BA65-625DF164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03-89E7-46B7-BA58-59AE2B5170FD}" type="datetime1">
              <a:rPr lang="nl-NL" smtClean="0"/>
              <a:t>26-10-2025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4A71EB-9347-44A4-A77B-6F968E7E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EB5D10-415B-4454-A869-71C2BB59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33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79709-6C7F-4572-87F8-2E6918D3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74A8E2-C4F3-4177-BA80-D18BA5620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CA3B2C-0555-4487-88DF-08A21C9E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B5A581-ECCE-48DE-BFF1-2C8F03C0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8920-F349-4280-B305-94E6CF34FE5C}" type="datetime1">
              <a:rPr lang="nl-NL" smtClean="0"/>
              <a:t>26-10-2025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F424E5-D4BC-413A-ABAB-216CDE12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1634E2-C79F-46D1-9B58-3E1EB09E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34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35539-EA0C-42EA-BF2A-5BA548F8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A7CF5A-CDD4-4357-9C11-82A8DA22F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D0CC8E-9B6C-466E-BB88-0B6CAAD6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3415EC-DFF8-428A-9284-4C525C38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734A-9EE7-4627-A284-8C772E0333E1}" type="datetime1">
              <a:rPr lang="nl-NL" smtClean="0"/>
              <a:t>26-10-2025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A2423A-A2D5-4EB6-A4B9-0A82B67F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CCD19F-2D20-485C-A92C-4604DF05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5DAA4A-F0CC-4876-951B-CBA3664D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BCFE37-D3B0-472C-B85C-5FDCC4A77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2677D4-41A5-4334-9E29-7FF998A14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E8E8-02F0-48B7-9D75-B582BFA7C3B1}" type="datetime1">
              <a:rPr lang="nl-NL" smtClean="0"/>
              <a:t>26-10-2025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3CA714-FC22-4B38-B805-9AA9FB7E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6F87A7-105A-4ADE-9072-5D820B8E8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3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8D50D-7BF4-24D5-3B4F-AFCE1179C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D4A4509-F5D6-755D-2B0D-E2886D34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Disclaimer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3D6BD9-8A92-3624-CF08-833FDFE67873}"/>
              </a:ext>
            </a:extLst>
          </p:cNvPr>
          <p:cNvSpPr txBox="1"/>
          <p:nvPr/>
        </p:nvSpPr>
        <p:spPr>
          <a:xfrm>
            <a:off x="832338" y="2297723"/>
            <a:ext cx="9694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informatie in deze PowerPoint dient te worden gedeeld in de juiste context. Raadpleeg het actuele reglement voor groepsspringen om de informatie in de juiste context te plaatsen.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alle gevallen is het geldende reglement leidend in de jurering en besluitvorming op de wedstrijddag.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DD12598-6932-DC69-C973-95E40DE0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6749E6F-7256-44AA-2EDC-5627819A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58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17C7-9ACE-C751-7D7F-57827AC36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A43C969-918C-BC81-6D88-4D8898511953}"/>
              </a:ext>
            </a:extLst>
          </p:cNvPr>
          <p:cNvSpPr txBox="1"/>
          <p:nvPr/>
        </p:nvSpPr>
        <p:spPr>
          <a:xfrm>
            <a:off x="832338" y="2297723"/>
            <a:ext cx="969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Landing</a:t>
            </a:r>
          </a:p>
          <a:p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de richting (0,1-0,2)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9B5EA280-693A-EC37-372E-C8D2B7EB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</a:t>
            </a:r>
          </a:p>
        </p:txBody>
      </p:sp>
      <p:pic>
        <p:nvPicPr>
          <p:cNvPr id="7" name="Afbeelding 6" descr="Afbeelding met tekst, schermopname, Rechthoek, lijn&#10;&#10;Door AI gegenereerde inhoud is mogelijk onjuist.">
            <a:extLst>
              <a:ext uri="{FF2B5EF4-FFF2-40B4-BE49-F238E27FC236}">
                <a16:creationId xmlns:a16="http://schemas.microsoft.com/office/drawing/2014/main" id="{B0F107A3-EE3D-5659-1AFF-32494316A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62" y="1880754"/>
            <a:ext cx="2403589" cy="4080881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EA0B7BB-9CF5-230B-7637-2044E71F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5EB769-DEE4-AF8C-D7BA-68982525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7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Kaats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Hoogte van de kaats + moment van kaatsen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Onvoldoende = 0,1-0,3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5B495F42-DD21-9526-6298-3BE3D1D4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B23BE90-13ED-6A94-8B4D-364326AC8D90}"/>
              </a:ext>
            </a:extLst>
          </p:cNvPr>
          <p:cNvSpPr txBox="1"/>
          <p:nvPr/>
        </p:nvSpPr>
        <p:spPr>
          <a:xfrm>
            <a:off x="7834746" y="1963882"/>
            <a:ext cx="2865336" cy="923330"/>
          </a:xfrm>
          <a:prstGeom prst="rect">
            <a:avLst/>
          </a:prstGeom>
          <a:noFill/>
          <a:ln w="28575">
            <a:solidFill>
              <a:srgbClr val="EA583B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Moment van kaatsen</a:t>
            </a:r>
          </a:p>
          <a:p>
            <a:r>
              <a:rPr lang="nl-NL" dirty="0"/>
              <a:t>Houd aan:</a:t>
            </a:r>
          </a:p>
          <a:p>
            <a:r>
              <a:rPr lang="nl-NL" dirty="0"/>
              <a:t>-45° en +30° van de verticaal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2E37A9-863D-EFC4-A3AB-1A8E6C36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746" y="3028936"/>
            <a:ext cx="2463383" cy="2969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2AEAEE-7671-E5EB-25C9-F7734A9E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71442-0BFE-4AF5-144B-F80D2DA5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96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Airtrack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element 2 punten.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Maximaal 6 punten.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5B495F42-DD21-9526-6298-3BE3D1D4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909E0DF-4727-82F4-31C6-C4D6C898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7A7C79-BEDF-5211-4B8C-8D3ACE4B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74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11DBA-C731-17B0-B7CB-9E3DA1700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DE306DC-DCA4-9599-51E6-16D9A517E983}"/>
              </a:ext>
            </a:extLst>
          </p:cNvPr>
          <p:cNvSpPr txBox="1"/>
          <p:nvPr/>
        </p:nvSpPr>
        <p:spPr>
          <a:xfrm>
            <a:off x="832338" y="2297723"/>
            <a:ext cx="102131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Herhaling			Geen MW		Wel U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 minimale waarde	Wel MW			Wel U		(Ook HJ-aftrek)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Boven maximale waarde	Wel </a:t>
            </a:r>
            <a:r>
              <a:rPr lang="nl-NL" b="1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MW		Wel U		(Ook HJ-aftrek)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voeten eerst		Geen MW		Wel U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Actief hulpverlenen		Geen MW		Geen U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Botsen tegen trainer		Wel MW			Wel U		(Ook HJ-aftrek)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DAF538F1-9974-D13A-B490-EC83E77A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Ingewikkelde gevallen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952B04A-12DB-FD67-B26D-F7407A7A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FB1B7FE-D777-7799-3141-CF2E8C58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77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91303-DD2B-CDD6-3768-E222F01F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1BE10CC-F601-A351-DDEF-C51A29A8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sprong?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D71C23A-D48B-D9B2-2CE9-4B20F81E631B}"/>
              </a:ext>
            </a:extLst>
          </p:cNvPr>
          <p:cNvSpPr txBox="1"/>
          <p:nvPr/>
        </p:nvSpPr>
        <p:spPr>
          <a:xfrm>
            <a:off x="832338" y="2297723"/>
            <a:ext cx="9694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vraag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elke beurt.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Discussie = HJ-aftrek incorrect handelen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Protest = na het gehele optreden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B57FB40-C615-E109-B4B9-161A947C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2EBE09-12E6-9DD4-AFFC-53F31F7C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Overige punten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Buiten tolerantie scores = </a:t>
            </a:r>
            <a:r>
              <a:rPr lang="nl-NL" b="1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overleggen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Kom je er echt niet uit: middelen, allebei de maximale tolerantie ervan af. (Zet er een * bij in telstaat.)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Noteer de uitvoerings</a:t>
            </a:r>
            <a:r>
              <a:rPr lang="nl-NL" b="1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 = 0, noteer erbij waarom.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Bewaar je jurering </a:t>
            </a:r>
            <a:r>
              <a:rPr lang="nl-NL" b="1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dagen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Straal </a:t>
            </a:r>
            <a:r>
              <a:rPr lang="nl-NL" b="1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onpartijdigheid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uit.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Oplopen einde.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C1E6022-F491-174A-F8B6-93B842EB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1FA1AAC-47A9-8F2F-2D14-2E6D418A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43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D8ED61D-8947-0111-EA88-4DE7EB6E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DA78DE2-CD53-2981-4E24-A398FCE9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63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C0B7D0B-BD23-E084-F90D-4F40F47D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CA4D348-2D60-4FA5-9FA5-A2DFEEEE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5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31F6FE-B4D6-4A74-B5F6-1A4C5FC98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7386" y="1981199"/>
            <a:ext cx="7760676" cy="1880455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Individueel springen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062B621-F111-4588-985B-345F9DE41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7386" y="3953730"/>
            <a:ext cx="7760676" cy="1655762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Juryvergadering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08:30 uur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7CFA28A-DEC7-ADE2-9EEA-D5527EF0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960D75-272A-6633-6CA5-B1B827EC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81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nemen we kort door?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Belangrijke punten in het reglement;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Overige punten;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Vragen.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91672BA-A0D0-DBDA-5EF1-E4DD8A27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E71EF18-D0C9-3B0B-1A85-B8D4B9C9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03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Moeilijkheid (open)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Moeilijkheidsscore = sprong 1 + sprong 2 + sprong 3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Moeilijkheids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moet tussen min. en max. liggen.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de sprong gesprongen mag worden;		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tipsalto’s in A(-ere)</a:t>
            </a:r>
          </a:p>
          <a:p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punchsalto’s in de A(-ere)</a:t>
            </a:r>
          </a:p>
          <a:p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nl-NL" dirty="0" err="1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triples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zonder certificaat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landen voeten eerst = 0,0 MW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ED856B2-3FFF-ADE5-C6F0-F9313830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86F7C33-884C-58F4-A59D-26C1B241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89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5B495F42-DD21-9526-6298-3BE3D1D4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Erkenning elementen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9C1500-801C-009D-3FEA-617287C6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6" y="1865549"/>
            <a:ext cx="4496427" cy="44297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B9D8CB-D130-5F14-E4CA-956CBE585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97" y="1655969"/>
            <a:ext cx="4763165" cy="4848902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40882CF-1907-A5BA-847E-879E0916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7CCDDFD-6C4A-52D5-9019-540298C4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3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Moeilijkheid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Airtrack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ABC	Alle elementen tellen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A-ere	3 hoogste elementen tellen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Minder dan 3 elementen = 0,00 voor die serie.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dan 5 elementen = enkel eerste 5 meenemen.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7ABA444-AEEE-ECF6-CA26-5AB3447F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026B504-5903-42E8-48F9-45CC4581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86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Hoofdjuryaftrekken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Broekje is verplicht!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Samenstellingsaftrekken (m.n. airtrack) vallen onder hoofdjuryaftrek.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3A82CFA-E35B-67C7-FB03-E4F153E5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C60B7D0-10FB-0421-0DFF-8679C5E1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3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50B8-C643-1D4A-1187-9DE7015BF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2F4E8E9-8BB0-BDD8-ED5D-512D813D2A41}"/>
              </a:ext>
            </a:extLst>
          </p:cNvPr>
          <p:cNvSpPr txBox="1"/>
          <p:nvPr/>
        </p:nvSpPr>
        <p:spPr>
          <a:xfrm>
            <a:off x="832338" y="2297723"/>
            <a:ext cx="9694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Landing</a:t>
            </a:r>
          </a:p>
          <a:p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in de landing (0,1/0,3/0,5/0,8/1,0)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 stap			0,1 	(&lt;voetlengte)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stap			0,3 	(&gt;voetlengte)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Meerdere correcties		0,5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Toevoegen van elementen	0,8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				1,0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D3C0E184-6233-4286-7AA8-C11C3B84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D4F108F-18B9-00DC-E30F-7F52EFC4F9A9}"/>
              </a:ext>
            </a:extLst>
          </p:cNvPr>
          <p:cNvSpPr/>
          <p:nvPr/>
        </p:nvSpPr>
        <p:spPr>
          <a:xfrm>
            <a:off x="1029765" y="4639366"/>
            <a:ext cx="2087507" cy="369784"/>
          </a:xfrm>
          <a:prstGeom prst="rect">
            <a:avLst/>
          </a:prstGeom>
          <a:solidFill>
            <a:srgbClr val="EA5A2D"/>
          </a:solidFill>
          <a:ln>
            <a:solidFill>
              <a:srgbClr val="EA5A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latin typeface="Verdana" panose="020B0604030504040204" pitchFamily="34" charset="0"/>
                <a:ea typeface="Verdana" panose="020B0604030504040204" pitchFamily="34" charset="0"/>
              </a:rPr>
              <a:t>Je kiest er één!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42B6D86-34AD-1926-1C30-6DEDE55C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53B71F-C9A6-9CE5-2738-896D62EC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13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C1C08-8AE3-788B-13B4-27B59DDB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85CA6BF-429E-6069-F4D5-A2E77435DC8B}"/>
              </a:ext>
            </a:extLst>
          </p:cNvPr>
          <p:cNvSpPr txBox="1"/>
          <p:nvPr/>
        </p:nvSpPr>
        <p:spPr>
          <a:xfrm>
            <a:off x="832338" y="2297723"/>
            <a:ext cx="96949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Landing</a:t>
            </a:r>
          </a:p>
          <a:p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Diepe landing (0,1-0,3)</a:t>
            </a:r>
          </a:p>
          <a:p>
            <a:endParaRPr lang="nl-NL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Enigszins diep				0,1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90° heuphoek en 90° kniehoek 	0,2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Billen op hakken			0,3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(Heupen onder knieën)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1789818F-0645-4280-B550-4C8E6E21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25F3C0-08E7-E871-AE85-A14A73A7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36" y="3621974"/>
            <a:ext cx="1239982" cy="12452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3E39957-6EA9-C298-9B63-FC174846F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8" y="2376645"/>
            <a:ext cx="1238400" cy="127658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44648A-269B-0715-FCCE-92BD3A278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8" y="4864120"/>
            <a:ext cx="1238400" cy="1232944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80A6A6-87F4-A11C-3AD2-B09B297F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EDB4A3-98E1-DD77-7FC4-F0C75634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392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DG.pptx" id="{285E8D1E-A1EF-4DD1-ABA8-8E9E781327C9}" vid="{71388403-F778-40E6-9C1E-5E6204B2856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DG</Template>
  <TotalTime>135</TotalTime>
  <Words>561</Words>
  <Application>Microsoft Office PowerPoint</Application>
  <PresentationFormat>Breedbeeld</PresentationFormat>
  <Paragraphs>134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Verdana</vt:lpstr>
      <vt:lpstr>Kantoorthema</vt:lpstr>
      <vt:lpstr>Disclaimer</vt:lpstr>
      <vt:lpstr>Individueel springen</vt:lpstr>
      <vt:lpstr>Wat nemen we kort door?</vt:lpstr>
      <vt:lpstr>Moeilijkheid (open)</vt:lpstr>
      <vt:lpstr>Erkenning elementen</vt:lpstr>
      <vt:lpstr>Moeilijkheid</vt:lpstr>
      <vt:lpstr>Hoofdjuryaftrekken</vt:lpstr>
      <vt:lpstr>Uitvoering</vt:lpstr>
      <vt:lpstr>Uitvoering</vt:lpstr>
      <vt:lpstr>Uitvoering</vt:lpstr>
      <vt:lpstr>Uitvoering</vt:lpstr>
      <vt:lpstr>Uitvoering</vt:lpstr>
      <vt:lpstr>Ingewikkelde gevallen</vt:lpstr>
      <vt:lpstr>Welke sprong?</vt:lpstr>
      <vt:lpstr>Overige punten</vt:lpstr>
      <vt:lpstr>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Els van de Mast | KNGU</cp:lastModifiedBy>
  <cp:revision>72</cp:revision>
  <dcterms:created xsi:type="dcterms:W3CDTF">2018-08-15T14:47:57Z</dcterms:created>
  <dcterms:modified xsi:type="dcterms:W3CDTF">2025-10-26T15:03:08Z</dcterms:modified>
</cp:coreProperties>
</file>